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 García García" initials="RGG" lastIdx="0" clrIdx="0">
    <p:extLst>
      <p:ext uri="{19B8F6BF-5375-455C-9EA6-DF929625EA0E}">
        <p15:presenceInfo xmlns:p15="http://schemas.microsoft.com/office/powerpoint/2012/main" userId="S-1-5-21-818375793-4259919635-3609525319-1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AD42-83CD-45CE-8DD5-F024BAA653BB}" type="datetimeFigureOut">
              <a:rPr lang="ca-ES" smtClean="0"/>
              <a:t>5/6/2020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AFC0-3702-4BCC-8876-D1F14D0A0F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316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AD42-83CD-45CE-8DD5-F024BAA653BB}" type="datetimeFigureOut">
              <a:rPr lang="ca-ES" smtClean="0"/>
              <a:t>5/6/2020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AFC0-3702-4BCC-8876-D1F14D0A0F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607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AD42-83CD-45CE-8DD5-F024BAA653BB}" type="datetimeFigureOut">
              <a:rPr lang="ca-ES" smtClean="0"/>
              <a:t>5/6/2020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AFC0-3702-4BCC-8876-D1F14D0A0F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371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AD42-83CD-45CE-8DD5-F024BAA653BB}" type="datetimeFigureOut">
              <a:rPr lang="ca-ES" smtClean="0"/>
              <a:t>5/6/2020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AFC0-3702-4BCC-8876-D1F14D0A0F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158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AD42-83CD-45CE-8DD5-F024BAA653BB}" type="datetimeFigureOut">
              <a:rPr lang="ca-ES" smtClean="0"/>
              <a:t>5/6/2020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AFC0-3702-4BCC-8876-D1F14D0A0F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378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AD42-83CD-45CE-8DD5-F024BAA653BB}" type="datetimeFigureOut">
              <a:rPr lang="ca-ES" smtClean="0"/>
              <a:t>5/6/2020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AFC0-3702-4BCC-8876-D1F14D0A0F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3723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AD42-83CD-45CE-8DD5-F024BAA653BB}" type="datetimeFigureOut">
              <a:rPr lang="ca-ES" smtClean="0"/>
              <a:t>5/6/2020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AFC0-3702-4BCC-8876-D1F14D0A0F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642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AD42-83CD-45CE-8DD5-F024BAA653BB}" type="datetimeFigureOut">
              <a:rPr lang="ca-ES" smtClean="0"/>
              <a:t>5/6/2020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AFC0-3702-4BCC-8876-D1F14D0A0F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789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AD42-83CD-45CE-8DD5-F024BAA653BB}" type="datetimeFigureOut">
              <a:rPr lang="ca-ES" smtClean="0"/>
              <a:t>5/6/2020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AFC0-3702-4BCC-8876-D1F14D0A0F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486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AD42-83CD-45CE-8DD5-F024BAA653BB}" type="datetimeFigureOut">
              <a:rPr lang="ca-ES" smtClean="0"/>
              <a:t>5/6/2020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AFC0-3702-4BCC-8876-D1F14D0A0F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023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AD42-83CD-45CE-8DD5-F024BAA653BB}" type="datetimeFigureOut">
              <a:rPr lang="ca-ES" smtClean="0"/>
              <a:t>5/6/2020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AFC0-3702-4BCC-8876-D1F14D0A0F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4804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AD42-83CD-45CE-8DD5-F024BAA653BB}" type="datetimeFigureOut">
              <a:rPr lang="ca-ES" smtClean="0"/>
              <a:t>5/6/2020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AFC0-3702-4BCC-8876-D1F14D0A0F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639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santcugatcomerc.c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romocioeconomica@tordera.ca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237" y="278715"/>
            <a:ext cx="8537509" cy="65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25" y="4073389"/>
            <a:ext cx="2292939" cy="16564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2022" y="551935"/>
            <a:ext cx="856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ANTECEDENTS</a:t>
            </a:r>
            <a:endParaRPr lang="ca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870" y="412207"/>
            <a:ext cx="2371550" cy="101812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021495" y="4155975"/>
            <a:ext cx="6941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 smtClean="0"/>
              <a:t>Campanya </a:t>
            </a:r>
            <a:r>
              <a:rPr lang="ca-ES" dirty="0"/>
              <a:t>que introdueix l'associació </a:t>
            </a:r>
            <a:r>
              <a:rPr lang="ca-ES" dirty="0">
                <a:hlinkClick r:id="rId4"/>
              </a:rPr>
              <a:t>Sant Cugat </a:t>
            </a:r>
            <a:r>
              <a:rPr lang="ca-ES" dirty="0" smtClean="0">
                <a:hlinkClick r:id="rId4"/>
              </a:rPr>
              <a:t>Comerç</a:t>
            </a:r>
            <a:r>
              <a:rPr lang="ca-ES" dirty="0" smtClean="0"/>
              <a:t> </a:t>
            </a:r>
            <a:r>
              <a:rPr lang="es-ES" dirty="0" err="1"/>
              <a:t>a</a:t>
            </a:r>
            <a:r>
              <a:rPr lang="es-ES" dirty="0" err="1" smtClean="0"/>
              <a:t>mb</a:t>
            </a:r>
            <a:r>
              <a:rPr lang="es-ES" dirty="0" smtClean="0"/>
              <a:t> la </a:t>
            </a:r>
            <a:r>
              <a:rPr lang="es-ES" dirty="0" err="1" smtClean="0"/>
              <a:t>voluntat</a:t>
            </a:r>
            <a:r>
              <a:rPr lang="es-ES" dirty="0" smtClean="0"/>
              <a:t> de </a:t>
            </a:r>
            <a:r>
              <a:rPr lang="es-ES" dirty="0" err="1" smtClean="0"/>
              <a:t>promoure</a:t>
            </a:r>
            <a:r>
              <a:rPr lang="es-ES" dirty="0" smtClean="0"/>
              <a:t> la compra </a:t>
            </a:r>
            <a:r>
              <a:rPr lang="es-ES" dirty="0" err="1" smtClean="0"/>
              <a:t>on</a:t>
            </a:r>
            <a:r>
              <a:rPr lang="es-ES" dirty="0" smtClean="0"/>
              <a:t> line i </a:t>
            </a:r>
            <a:r>
              <a:rPr lang="es-ES" dirty="0" err="1" smtClean="0"/>
              <a:t>reduir</a:t>
            </a:r>
            <a:r>
              <a:rPr lang="es-ES" dirty="0" smtClean="0"/>
              <a:t> </a:t>
            </a:r>
            <a:r>
              <a:rPr lang="es-ES" dirty="0" err="1" smtClean="0"/>
              <a:t>l’impacte</a:t>
            </a:r>
            <a:r>
              <a:rPr lang="es-ES" dirty="0" smtClean="0"/>
              <a:t> </a:t>
            </a:r>
            <a:r>
              <a:rPr lang="es-ES" dirty="0" err="1" smtClean="0"/>
              <a:t>econòmic</a:t>
            </a:r>
            <a:r>
              <a:rPr lang="es-ES" dirty="0" smtClean="0"/>
              <a:t> sobre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comerços</a:t>
            </a:r>
            <a:r>
              <a:rPr lang="es-ES" dirty="0" smtClean="0"/>
              <a:t> </a:t>
            </a:r>
            <a:r>
              <a:rPr lang="es-ES" dirty="0" err="1" smtClean="0"/>
              <a:t>minoristes</a:t>
            </a:r>
            <a:r>
              <a:rPr lang="es-ES" dirty="0" smtClean="0"/>
              <a:t> </a:t>
            </a:r>
            <a:r>
              <a:rPr lang="es-ES" dirty="0" err="1" smtClean="0"/>
              <a:t>obligats</a:t>
            </a:r>
            <a:r>
              <a:rPr lang="es-ES" dirty="0" smtClean="0"/>
              <a:t> a </a:t>
            </a:r>
            <a:r>
              <a:rPr lang="es-ES" dirty="0" err="1" smtClean="0"/>
              <a:t>tancar</a:t>
            </a:r>
            <a:r>
              <a:rPr lang="es-ES" dirty="0" smtClean="0"/>
              <a:t> pel </a:t>
            </a:r>
            <a:r>
              <a:rPr lang="es-ES" dirty="0" err="1" smtClean="0"/>
              <a:t>Reial</a:t>
            </a:r>
            <a:r>
              <a:rPr lang="es-ES" dirty="0" smtClean="0"/>
              <a:t> </a:t>
            </a:r>
            <a:r>
              <a:rPr lang="es-ES" dirty="0" err="1" smtClean="0"/>
              <a:t>Decret</a:t>
            </a:r>
            <a:r>
              <a:rPr lang="es-ES" dirty="0" smtClean="0"/>
              <a:t> de 14 de </a:t>
            </a:r>
            <a:r>
              <a:rPr lang="es-ES" dirty="0" err="1" smtClean="0"/>
              <a:t>març</a:t>
            </a:r>
            <a:r>
              <a:rPr lang="es-ES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En total es van adherir un total de 47 </a:t>
            </a:r>
            <a:r>
              <a:rPr lang="es-ES" dirty="0" err="1" smtClean="0"/>
              <a:t>entitats</a:t>
            </a:r>
            <a:r>
              <a:rPr lang="es-ES" dirty="0" smtClean="0"/>
              <a:t> i </a:t>
            </a:r>
            <a:r>
              <a:rPr lang="es-ES" dirty="0" err="1" smtClean="0"/>
              <a:t>municipis</a:t>
            </a:r>
            <a:r>
              <a:rPr lang="es-ES" dirty="0" smtClean="0"/>
              <a:t>. A Tordera, en </a:t>
            </a:r>
            <a:r>
              <a:rPr lang="es-ES" dirty="0" err="1" smtClean="0"/>
              <a:t>concret</a:t>
            </a:r>
            <a:r>
              <a:rPr lang="es-ES" dirty="0" smtClean="0"/>
              <a:t>, es van adherir a </a:t>
            </a:r>
            <a:r>
              <a:rPr lang="es-ES" dirty="0" err="1" smtClean="0"/>
              <a:t>aquest</a:t>
            </a:r>
            <a:r>
              <a:rPr lang="es-ES" dirty="0" smtClean="0"/>
              <a:t> </a:t>
            </a:r>
            <a:r>
              <a:rPr lang="es-ES" dirty="0" err="1" smtClean="0"/>
              <a:t>directori</a:t>
            </a:r>
            <a:r>
              <a:rPr lang="es-ES" dirty="0" smtClean="0"/>
              <a:t> una 20 </a:t>
            </a:r>
            <a:r>
              <a:rPr lang="es-ES" dirty="0" err="1" smtClean="0"/>
              <a:t>d’establiments</a:t>
            </a:r>
            <a:r>
              <a:rPr lang="es-ES" dirty="0" smtClean="0"/>
              <a:t> </a:t>
            </a:r>
            <a:r>
              <a:rPr lang="es-ES" dirty="0" err="1" smtClean="0"/>
              <a:t>comercials</a:t>
            </a:r>
            <a:r>
              <a:rPr lang="es-ES" dirty="0" smtClean="0"/>
              <a:t> i </a:t>
            </a:r>
            <a:r>
              <a:rPr lang="es-ES" dirty="0" err="1" smtClean="0"/>
              <a:t>serveis</a:t>
            </a:r>
            <a:r>
              <a:rPr lang="es-ES" dirty="0" smtClean="0"/>
              <a:t>.</a:t>
            </a:r>
            <a:endParaRPr lang="ca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25" y="1430327"/>
            <a:ext cx="1858910" cy="240635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226767" y="1567543"/>
            <a:ext cx="652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 </a:t>
            </a:r>
            <a:r>
              <a:rPr lang="es-ES" dirty="0" err="1" smtClean="0"/>
              <a:t>l’inici</a:t>
            </a:r>
            <a:r>
              <a:rPr lang="es-ES" dirty="0" smtClean="0"/>
              <a:t> de </a:t>
            </a:r>
            <a:r>
              <a:rPr lang="es-ES" dirty="0" err="1" smtClean="0"/>
              <a:t>l’Estat</a:t>
            </a:r>
            <a:r>
              <a:rPr lang="es-ES" dirty="0" smtClean="0"/>
              <a:t> de </a:t>
            </a:r>
            <a:r>
              <a:rPr lang="es-ES" dirty="0" err="1" smtClean="0"/>
              <a:t>l’alarma</a:t>
            </a:r>
            <a:r>
              <a:rPr lang="es-ES" dirty="0" smtClean="0"/>
              <a:t>, </a:t>
            </a:r>
            <a:r>
              <a:rPr lang="es-ES" dirty="0" err="1" smtClean="0"/>
              <a:t>l’Ajuntament</a:t>
            </a:r>
            <a:r>
              <a:rPr lang="es-ES" dirty="0" smtClean="0"/>
              <a:t> fa una crida </a:t>
            </a:r>
            <a:r>
              <a:rPr lang="es-ES" dirty="0" err="1" smtClean="0"/>
              <a:t>als</a:t>
            </a:r>
            <a:r>
              <a:rPr lang="es-ES" dirty="0" smtClean="0"/>
              <a:t> </a:t>
            </a:r>
            <a:r>
              <a:rPr lang="es-ES" dirty="0" err="1" smtClean="0"/>
              <a:t>establiments</a:t>
            </a:r>
            <a:r>
              <a:rPr lang="es-ES" dirty="0" smtClean="0"/>
              <a:t> </a:t>
            </a:r>
            <a:r>
              <a:rPr lang="es-ES" dirty="0" err="1" smtClean="0"/>
              <a:t>d’alimentació</a:t>
            </a:r>
            <a:r>
              <a:rPr lang="es-ES" dirty="0" smtClean="0"/>
              <a:t> per poder </a:t>
            </a:r>
            <a:r>
              <a:rPr lang="es-ES" dirty="0" err="1" smtClean="0"/>
              <a:t>fer</a:t>
            </a:r>
            <a:r>
              <a:rPr lang="es-ES" dirty="0" smtClean="0"/>
              <a:t> entrega a </a:t>
            </a:r>
            <a:r>
              <a:rPr lang="es-ES" dirty="0" err="1" smtClean="0"/>
              <a:t>domicili</a:t>
            </a:r>
            <a:r>
              <a:rPr lang="es-ES" dirty="0" smtClean="0"/>
              <a:t> de </a:t>
            </a:r>
            <a:r>
              <a:rPr lang="es-ES" dirty="0" err="1" smtClean="0"/>
              <a:t>productes</a:t>
            </a:r>
            <a:r>
              <a:rPr lang="es-ES" dirty="0" smtClean="0"/>
              <a:t> de primera </a:t>
            </a:r>
            <a:r>
              <a:rPr lang="es-ES" dirty="0" err="1" smtClean="0"/>
              <a:t>necessitat</a:t>
            </a:r>
            <a:r>
              <a:rPr lang="es-ES" dirty="0" smtClean="0"/>
              <a:t>. </a:t>
            </a:r>
            <a:r>
              <a:rPr lang="es-ES" dirty="0" err="1" smtClean="0"/>
              <a:t>D’aquesta</a:t>
            </a:r>
            <a:r>
              <a:rPr lang="es-ES" dirty="0" smtClean="0"/>
              <a:t> manera ja hi </a:t>
            </a:r>
            <a:r>
              <a:rPr lang="es-ES" dirty="0" err="1" smtClean="0"/>
              <a:t>havia</a:t>
            </a:r>
            <a:r>
              <a:rPr lang="es-ES" dirty="0" smtClean="0"/>
              <a:t> disponible un </a:t>
            </a:r>
            <a:r>
              <a:rPr lang="es-ES" dirty="0" err="1" smtClean="0"/>
              <a:t>directori</a:t>
            </a:r>
            <a:r>
              <a:rPr lang="es-ES" dirty="0" smtClean="0"/>
              <a:t> comercial de </a:t>
            </a:r>
            <a:r>
              <a:rPr lang="es-ES" dirty="0" err="1" smtClean="0"/>
              <a:t>repartiment</a:t>
            </a:r>
            <a:r>
              <a:rPr lang="es-ES" dirty="0" smtClean="0"/>
              <a:t> a </a:t>
            </a:r>
            <a:r>
              <a:rPr lang="es-ES" dirty="0" err="1" smtClean="0"/>
              <a:t>domicili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359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0216" y="486032"/>
            <a:ext cx="251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EVOLUCIÓ</a:t>
            </a:r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432" y="486032"/>
            <a:ext cx="2372497" cy="102149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16089" y="1033390"/>
            <a:ext cx="23435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dirty="0" err="1" smtClean="0"/>
              <a:t>crisi</a:t>
            </a:r>
            <a:r>
              <a:rPr lang="es-ES" dirty="0" smtClean="0"/>
              <a:t> del COVID-19 ha </a:t>
            </a:r>
            <a:r>
              <a:rPr lang="es-ES" dirty="0" err="1" smtClean="0"/>
              <a:t>provocat</a:t>
            </a:r>
            <a:r>
              <a:rPr lang="es-ES" dirty="0" smtClean="0"/>
              <a:t> un </a:t>
            </a:r>
            <a:r>
              <a:rPr lang="es-ES" dirty="0" err="1" smtClean="0"/>
              <a:t>canvi</a:t>
            </a:r>
            <a:r>
              <a:rPr lang="es-ES" dirty="0" smtClean="0"/>
              <a:t> en les </a:t>
            </a:r>
            <a:r>
              <a:rPr lang="es-ES" dirty="0" err="1" smtClean="0"/>
              <a:t>tendències</a:t>
            </a:r>
            <a:r>
              <a:rPr lang="es-ES" dirty="0" smtClean="0"/>
              <a:t> de compra. De </a:t>
            </a:r>
            <a:r>
              <a:rPr lang="es-ES" dirty="0" err="1" smtClean="0"/>
              <a:t>fet</a:t>
            </a:r>
            <a:r>
              <a:rPr lang="es-ES" dirty="0" smtClean="0"/>
              <a:t> ,es continua </a:t>
            </a:r>
            <a:r>
              <a:rPr lang="es-ES" dirty="0" err="1" smtClean="0"/>
              <a:t>insistint</a:t>
            </a:r>
            <a:r>
              <a:rPr lang="es-ES" dirty="0" smtClean="0"/>
              <a:t> que, </a:t>
            </a:r>
            <a:r>
              <a:rPr lang="es-ES" dirty="0" err="1" smtClean="0"/>
              <a:t>malgrat</a:t>
            </a:r>
            <a:r>
              <a:rPr lang="es-ES" dirty="0" smtClean="0"/>
              <a:t> la desescalada, cal </a:t>
            </a:r>
            <a:r>
              <a:rPr lang="es-ES" dirty="0" err="1" smtClean="0"/>
              <a:t>promoure</a:t>
            </a:r>
            <a:r>
              <a:rPr lang="es-ES" dirty="0" smtClean="0"/>
              <a:t>, encara la venda online i el </a:t>
            </a:r>
            <a:r>
              <a:rPr lang="es-ES" dirty="0" err="1" smtClean="0"/>
              <a:t>repartiment</a:t>
            </a:r>
            <a:r>
              <a:rPr lang="es-ES" dirty="0" smtClean="0"/>
              <a:t> a </a:t>
            </a:r>
            <a:r>
              <a:rPr lang="es-ES" dirty="0" err="1" smtClean="0"/>
              <a:t>domicili</a:t>
            </a:r>
            <a:r>
              <a:rPr lang="es-ES" dirty="0" smtClean="0"/>
              <a:t>. En </a:t>
            </a:r>
            <a:r>
              <a:rPr lang="es-ES" dirty="0" err="1" smtClean="0"/>
              <a:t>aquest</a:t>
            </a:r>
            <a:r>
              <a:rPr lang="es-ES" dirty="0" smtClean="0"/>
              <a:t> </a:t>
            </a:r>
            <a:r>
              <a:rPr lang="es-ES" dirty="0" err="1" smtClean="0"/>
              <a:t>context</a:t>
            </a:r>
            <a:r>
              <a:rPr lang="es-ES" dirty="0" smtClean="0"/>
              <a:t>,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promotors</a:t>
            </a:r>
            <a:r>
              <a:rPr lang="es-ES" dirty="0" smtClean="0"/>
              <a:t> de </a:t>
            </a:r>
            <a:r>
              <a:rPr lang="es-ES" dirty="0" err="1" smtClean="0"/>
              <a:t>l’SlowShopping</a:t>
            </a:r>
            <a:r>
              <a:rPr lang="es-ES" dirty="0" smtClean="0"/>
              <a:t>, </a:t>
            </a:r>
            <a:r>
              <a:rPr lang="es-ES" dirty="0" err="1" smtClean="0"/>
              <a:t>vist</a:t>
            </a:r>
            <a:r>
              <a:rPr lang="es-ES" dirty="0" smtClean="0"/>
              <a:t> </a:t>
            </a:r>
            <a:r>
              <a:rPr lang="es-ES" dirty="0" err="1" smtClean="0"/>
              <a:t>l’èxit</a:t>
            </a:r>
            <a:r>
              <a:rPr lang="es-ES" dirty="0" smtClean="0"/>
              <a:t> de la iniciativa, han </a:t>
            </a:r>
            <a:r>
              <a:rPr lang="es-ES" dirty="0" err="1" smtClean="0"/>
              <a:t>estat</a:t>
            </a:r>
            <a:r>
              <a:rPr lang="es-ES" dirty="0" smtClean="0"/>
              <a:t> </a:t>
            </a:r>
            <a:r>
              <a:rPr lang="es-ES" dirty="0" err="1" smtClean="0"/>
              <a:t>treballat</a:t>
            </a:r>
            <a:r>
              <a:rPr lang="es-ES" dirty="0" smtClean="0"/>
              <a:t> en la </a:t>
            </a:r>
            <a:r>
              <a:rPr lang="es-ES" dirty="0" err="1" smtClean="0"/>
              <a:t>creació</a:t>
            </a:r>
            <a:r>
              <a:rPr lang="es-ES" dirty="0" smtClean="0"/>
              <a:t> </a:t>
            </a:r>
            <a:r>
              <a:rPr lang="es-ES" dirty="0" err="1" smtClean="0"/>
              <a:t>d’un</a:t>
            </a:r>
            <a:r>
              <a:rPr lang="es-ES" dirty="0" smtClean="0"/>
              <a:t> Marquet Place de </a:t>
            </a:r>
            <a:r>
              <a:rPr lang="es-ES" dirty="0" err="1" smtClean="0"/>
              <a:t>comerç</a:t>
            </a:r>
            <a:r>
              <a:rPr lang="es-ES" dirty="0" smtClean="0"/>
              <a:t> local.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ca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009557" y="1014167"/>
            <a:ext cx="50055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En </a:t>
            </a:r>
            <a:r>
              <a:rPr lang="es-ES" b="1" dirty="0" err="1" smtClean="0"/>
              <a:t>què</a:t>
            </a:r>
            <a:r>
              <a:rPr lang="es-ES" b="1" dirty="0" smtClean="0"/>
              <a:t> </a:t>
            </a:r>
            <a:r>
              <a:rPr lang="es-ES" b="1" dirty="0" err="1" smtClean="0"/>
              <a:t>consisteix</a:t>
            </a:r>
            <a:r>
              <a:rPr lang="es-ES" b="1" dirty="0" smtClean="0"/>
              <a:t>?</a:t>
            </a:r>
            <a:endParaRPr lang="ca-ES" b="1" dirty="0" smtClean="0"/>
          </a:p>
          <a:p>
            <a:pPr algn="just"/>
            <a:r>
              <a:rPr lang="es-ES" dirty="0" err="1" smtClean="0"/>
              <a:t>És</a:t>
            </a:r>
            <a:r>
              <a:rPr lang="es-ES" dirty="0" smtClean="0"/>
              <a:t> un </a:t>
            </a:r>
            <a:r>
              <a:rPr lang="es-ES" dirty="0" err="1" smtClean="0"/>
              <a:t>marketplace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poder comprar a </a:t>
            </a:r>
            <a:r>
              <a:rPr lang="es-ES" dirty="0" err="1" smtClean="0"/>
              <a:t>petits</a:t>
            </a:r>
            <a:r>
              <a:rPr lang="es-ES" dirty="0" smtClean="0"/>
              <a:t> </a:t>
            </a:r>
            <a:r>
              <a:rPr lang="es-ES" dirty="0" err="1" smtClean="0"/>
              <a:t>establiments</a:t>
            </a:r>
            <a:r>
              <a:rPr lang="es-ES" dirty="0" smtClean="0"/>
              <a:t> i </a:t>
            </a:r>
            <a:r>
              <a:rPr lang="es-ES" dirty="0" err="1" smtClean="0"/>
              <a:t>als</a:t>
            </a:r>
            <a:r>
              <a:rPr lang="es-ES" dirty="0" smtClean="0"/>
              <a:t> </a:t>
            </a:r>
            <a:r>
              <a:rPr lang="es-ES" dirty="0" err="1" smtClean="0"/>
              <a:t>mercats</a:t>
            </a:r>
            <a:r>
              <a:rPr lang="es-ES" dirty="0" smtClean="0"/>
              <a:t> de les </a:t>
            </a:r>
            <a:r>
              <a:rPr lang="es-ES" dirty="0" err="1" smtClean="0"/>
              <a:t>nostres</a:t>
            </a:r>
            <a:r>
              <a:rPr lang="es-ES" dirty="0" smtClean="0"/>
              <a:t> </a:t>
            </a:r>
            <a:r>
              <a:rPr lang="es-ES" dirty="0" err="1" smtClean="0"/>
              <a:t>poblacions</a:t>
            </a:r>
            <a:r>
              <a:rPr lang="es-ES" dirty="0" smtClean="0"/>
              <a:t>, </a:t>
            </a:r>
            <a:r>
              <a:rPr lang="es-ES" dirty="0" err="1" smtClean="0"/>
              <a:t>barris</a:t>
            </a:r>
            <a:r>
              <a:rPr lang="es-ES" dirty="0" smtClean="0"/>
              <a:t> i </a:t>
            </a:r>
            <a:r>
              <a:rPr lang="es-ES" dirty="0" err="1" smtClean="0"/>
              <a:t>municipis</a:t>
            </a:r>
            <a:r>
              <a:rPr lang="es-ES" dirty="0" smtClean="0"/>
              <a:t> a través </a:t>
            </a:r>
            <a:r>
              <a:rPr lang="es-ES" dirty="0" err="1" smtClean="0"/>
              <a:t>d’internet</a:t>
            </a:r>
            <a:r>
              <a:rPr lang="es-ES" dirty="0" smtClean="0"/>
              <a:t> </a:t>
            </a:r>
            <a:r>
              <a:rPr lang="es-ES" dirty="0" err="1" smtClean="0"/>
              <a:t>sense</a:t>
            </a:r>
            <a:r>
              <a:rPr lang="es-ES" dirty="0" smtClean="0"/>
              <a:t> </a:t>
            </a:r>
            <a:r>
              <a:rPr lang="es-ES" dirty="0" err="1" smtClean="0"/>
              <a:t>necessitat</a:t>
            </a:r>
            <a:r>
              <a:rPr lang="es-ES" dirty="0" smtClean="0"/>
              <a:t> que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establiments</a:t>
            </a:r>
            <a:r>
              <a:rPr lang="es-ES" dirty="0" smtClean="0"/>
              <a:t> </a:t>
            </a:r>
            <a:r>
              <a:rPr lang="es-ES" dirty="0" err="1" smtClean="0"/>
              <a:t>tinguin</a:t>
            </a:r>
            <a:r>
              <a:rPr lang="es-ES" dirty="0" smtClean="0"/>
              <a:t>  una </a:t>
            </a:r>
            <a:r>
              <a:rPr lang="es-ES" dirty="0" err="1" smtClean="0"/>
              <a:t>pàgina</a:t>
            </a:r>
            <a:r>
              <a:rPr lang="es-ES" dirty="0" smtClean="0"/>
              <a:t> web.</a:t>
            </a:r>
            <a:endParaRPr lang="ca-ES" dirty="0" smtClean="0"/>
          </a:p>
          <a:p>
            <a:pPr algn="just"/>
            <a:r>
              <a:rPr lang="es-ES" dirty="0" smtClean="0"/>
              <a:t>El </a:t>
            </a:r>
            <a:r>
              <a:rPr lang="es-ES" dirty="0" err="1" smtClean="0"/>
              <a:t>tret</a:t>
            </a:r>
            <a:r>
              <a:rPr lang="es-ES" dirty="0" smtClean="0"/>
              <a:t> diferenciador </a:t>
            </a:r>
            <a:r>
              <a:rPr lang="es-ES" dirty="0" err="1" smtClean="0"/>
              <a:t>és</a:t>
            </a:r>
            <a:r>
              <a:rPr lang="es-ES" dirty="0" smtClean="0"/>
              <a:t> el de la </a:t>
            </a:r>
            <a:r>
              <a:rPr lang="es-ES" dirty="0" err="1" smtClean="0"/>
              <a:t>proximitat</a:t>
            </a:r>
            <a:r>
              <a:rPr lang="es-ES" dirty="0" smtClean="0"/>
              <a:t>.</a:t>
            </a:r>
            <a:endParaRPr lang="ca-ES" dirty="0" smtClean="0"/>
          </a:p>
          <a:p>
            <a:pPr algn="just"/>
            <a:r>
              <a:rPr lang="es-ES" dirty="0" smtClean="0"/>
              <a:t>El </a:t>
            </a:r>
            <a:r>
              <a:rPr lang="es-ES" dirty="0" err="1" smtClean="0"/>
              <a:t>client</a:t>
            </a:r>
            <a:r>
              <a:rPr lang="es-ES" dirty="0" smtClean="0"/>
              <a:t> </a:t>
            </a:r>
            <a:r>
              <a:rPr lang="es-ES" dirty="0" err="1" smtClean="0"/>
              <a:t>podrà</a:t>
            </a:r>
            <a:r>
              <a:rPr lang="es-ES" dirty="0" smtClean="0"/>
              <a:t> pagar des de totes les </a:t>
            </a:r>
            <a:r>
              <a:rPr lang="es-ES" dirty="0" err="1" smtClean="0"/>
              <a:t>plataformes</a:t>
            </a:r>
            <a:r>
              <a:rPr lang="es-ES" dirty="0" smtClean="0"/>
              <a:t> de </a:t>
            </a:r>
            <a:r>
              <a:rPr lang="es-ES" dirty="0" err="1" smtClean="0"/>
              <a:t>pagament</a:t>
            </a:r>
            <a:r>
              <a:rPr lang="es-ES" dirty="0" smtClean="0"/>
              <a:t> (VISA, </a:t>
            </a:r>
            <a:r>
              <a:rPr lang="es-ES" dirty="0" err="1" smtClean="0"/>
              <a:t>Paypal</a:t>
            </a:r>
            <a:r>
              <a:rPr lang="es-ES" dirty="0" smtClean="0"/>
              <a:t>, </a:t>
            </a:r>
            <a:r>
              <a:rPr lang="es-ES" dirty="0" err="1" smtClean="0"/>
              <a:t>tranferència</a:t>
            </a:r>
            <a:r>
              <a:rPr lang="es-ES" dirty="0" smtClean="0"/>
              <a:t> </a:t>
            </a:r>
            <a:r>
              <a:rPr lang="es-ES" dirty="0" err="1" smtClean="0"/>
              <a:t>bancària</a:t>
            </a:r>
            <a:r>
              <a:rPr lang="es-ES" dirty="0" smtClean="0"/>
              <a:t>) i </a:t>
            </a:r>
            <a:r>
              <a:rPr lang="es-ES" dirty="0" err="1" smtClean="0"/>
              <a:t>Bizum</a:t>
            </a:r>
            <a:r>
              <a:rPr lang="es-ES" dirty="0" smtClean="0"/>
              <a:t>; a </a:t>
            </a:r>
            <a:r>
              <a:rPr lang="es-ES" dirty="0" err="1" smtClean="0"/>
              <a:t>més</a:t>
            </a:r>
            <a:r>
              <a:rPr lang="es-ES" dirty="0" smtClean="0"/>
              <a:t>, el </a:t>
            </a:r>
            <a:r>
              <a:rPr lang="es-ES" dirty="0" err="1" smtClean="0"/>
              <a:t>client</a:t>
            </a:r>
            <a:r>
              <a:rPr lang="es-ES" dirty="0" smtClean="0"/>
              <a:t> </a:t>
            </a:r>
            <a:r>
              <a:rPr lang="es-ES" dirty="0" err="1" smtClean="0"/>
              <a:t>podrà</a:t>
            </a:r>
            <a:r>
              <a:rPr lang="es-ES" dirty="0" smtClean="0"/>
              <a:t> comprar a </a:t>
            </a:r>
            <a:r>
              <a:rPr lang="es-ES" dirty="0" err="1" smtClean="0"/>
              <a:t>diferents</a:t>
            </a:r>
            <a:r>
              <a:rPr lang="es-ES" dirty="0" smtClean="0"/>
              <a:t> </a:t>
            </a:r>
            <a:r>
              <a:rPr lang="es-ES" dirty="0" err="1" smtClean="0"/>
              <a:t>establiments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un sol </a:t>
            </a:r>
            <a:r>
              <a:rPr lang="es-ES" dirty="0" err="1" smtClean="0"/>
              <a:t>tiquet</a:t>
            </a:r>
            <a:r>
              <a:rPr lang="es-ES" dirty="0" smtClean="0"/>
              <a:t>.</a:t>
            </a:r>
            <a:endParaRPr lang="ca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145" y="4883102"/>
            <a:ext cx="1822862" cy="135952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204953" y="440870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/>
              <a:t>Logística</a:t>
            </a:r>
            <a:endParaRPr lang="ca-ES" dirty="0" smtClean="0"/>
          </a:p>
          <a:p>
            <a:pPr algn="just"/>
            <a:r>
              <a:rPr lang="es-ES" dirty="0" err="1" smtClean="0"/>
              <a:t>Temps</a:t>
            </a:r>
            <a:r>
              <a:rPr lang="es-ES" dirty="0" smtClean="0"/>
              <a:t> </a:t>
            </a:r>
            <a:r>
              <a:rPr lang="es-ES" dirty="0" err="1" smtClean="0"/>
              <a:t>d’entrega</a:t>
            </a:r>
            <a:r>
              <a:rPr lang="es-ES" dirty="0" smtClean="0"/>
              <a:t> </a:t>
            </a:r>
            <a:r>
              <a:rPr lang="es-ES" dirty="0" err="1" smtClean="0"/>
              <a:t>màxim</a:t>
            </a:r>
            <a:r>
              <a:rPr lang="es-ES" dirty="0" smtClean="0"/>
              <a:t> de 48 </a:t>
            </a:r>
            <a:r>
              <a:rPr lang="es-ES" dirty="0" err="1" smtClean="0"/>
              <a:t>hores</a:t>
            </a:r>
            <a:r>
              <a:rPr lang="es-ES" dirty="0" smtClean="0"/>
              <a:t>, </a:t>
            </a:r>
            <a:r>
              <a:rPr lang="es-ES" dirty="0" err="1" smtClean="0"/>
              <a:t>preus</a:t>
            </a:r>
            <a:r>
              <a:rPr lang="es-ES" dirty="0" smtClean="0"/>
              <a:t> </a:t>
            </a:r>
            <a:r>
              <a:rPr lang="es-ES" dirty="0" err="1" smtClean="0"/>
              <a:t>competitius</a:t>
            </a:r>
            <a:r>
              <a:rPr lang="es-ES" dirty="0" smtClean="0"/>
              <a:t>, </a:t>
            </a:r>
            <a:r>
              <a:rPr lang="es-ES" dirty="0" err="1" smtClean="0"/>
              <a:t>gratuïtat</a:t>
            </a:r>
            <a:r>
              <a:rPr lang="es-ES" dirty="0" smtClean="0"/>
              <a:t> </a:t>
            </a:r>
            <a:r>
              <a:rPr lang="es-ES" dirty="0" err="1" smtClean="0"/>
              <a:t>segons</a:t>
            </a:r>
            <a:r>
              <a:rPr lang="es-ES" dirty="0" smtClean="0"/>
              <a:t> </a:t>
            </a:r>
            <a:r>
              <a:rPr lang="es-ES" dirty="0" err="1" smtClean="0"/>
              <a:t>intents</a:t>
            </a:r>
            <a:r>
              <a:rPr lang="es-ES" dirty="0" smtClean="0"/>
              <a:t>, repartidor </a:t>
            </a:r>
            <a:r>
              <a:rPr lang="es-ES" dirty="0" err="1" smtClean="0"/>
              <a:t>avisarà</a:t>
            </a:r>
            <a:r>
              <a:rPr lang="es-ES" dirty="0" smtClean="0"/>
              <a:t> </a:t>
            </a:r>
            <a:r>
              <a:rPr lang="es-ES" dirty="0" err="1" smtClean="0"/>
              <a:t>abans</a:t>
            </a:r>
            <a:r>
              <a:rPr lang="es-ES" dirty="0" smtClean="0"/>
              <a:t> de portar-</a:t>
            </a:r>
            <a:r>
              <a:rPr lang="es-ES" dirty="0" err="1" smtClean="0"/>
              <a:t>ho</a:t>
            </a:r>
            <a:r>
              <a:rPr lang="es-ES" dirty="0" smtClean="0"/>
              <a:t>.</a:t>
            </a:r>
            <a:endParaRPr lang="ca-ES" dirty="0" smtClean="0"/>
          </a:p>
          <a:p>
            <a:pPr algn="just"/>
            <a:r>
              <a:rPr lang="es-ES" b="1" dirty="0" err="1" smtClean="0"/>
              <a:t>Gestió</a:t>
            </a:r>
            <a:endParaRPr lang="ca-ES" dirty="0" smtClean="0"/>
          </a:p>
          <a:p>
            <a:pPr algn="just"/>
            <a:r>
              <a:rPr lang="es-ES" dirty="0" smtClean="0"/>
              <a:t>Cada </a:t>
            </a:r>
            <a:r>
              <a:rPr lang="es-ES" dirty="0" err="1" smtClean="0"/>
              <a:t>establiment</a:t>
            </a:r>
            <a:r>
              <a:rPr lang="es-ES" dirty="0" smtClean="0"/>
              <a:t> </a:t>
            </a:r>
            <a:r>
              <a:rPr lang="es-ES" dirty="0" err="1" smtClean="0"/>
              <a:t>pujarà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seus</a:t>
            </a:r>
            <a:r>
              <a:rPr lang="es-ES" dirty="0" smtClean="0"/>
              <a:t> </a:t>
            </a:r>
            <a:r>
              <a:rPr lang="es-ES" dirty="0" err="1" smtClean="0"/>
              <a:t>productes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totes les </a:t>
            </a:r>
            <a:r>
              <a:rPr lang="es-ES" dirty="0" err="1" smtClean="0"/>
              <a:t>característiques</a:t>
            </a:r>
            <a:r>
              <a:rPr lang="es-ES" dirty="0" smtClean="0"/>
              <a:t> i </a:t>
            </a:r>
            <a:r>
              <a:rPr lang="es-ES" dirty="0" err="1" smtClean="0"/>
              <a:t>fotografies</a:t>
            </a:r>
            <a:r>
              <a:rPr lang="es-ES" dirty="0" smtClean="0"/>
              <a:t>; </a:t>
            </a:r>
            <a:r>
              <a:rPr lang="es-ES" dirty="0" err="1" smtClean="0"/>
              <a:t>rebràn</a:t>
            </a:r>
            <a:r>
              <a:rPr lang="es-ES" dirty="0" smtClean="0"/>
              <a:t> un manual </a:t>
            </a:r>
            <a:r>
              <a:rPr lang="es-ES" dirty="0" err="1" smtClean="0"/>
              <a:t>d’ús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el </a:t>
            </a:r>
            <a:r>
              <a:rPr lang="es-ES" dirty="0" err="1" smtClean="0"/>
              <a:t>cost</a:t>
            </a:r>
            <a:r>
              <a:rPr lang="es-ES" dirty="0" smtClean="0"/>
              <a:t> de </a:t>
            </a:r>
            <a:r>
              <a:rPr lang="es-ES" dirty="0" err="1" smtClean="0"/>
              <a:t>participació</a:t>
            </a:r>
            <a:r>
              <a:rPr lang="es-ES" dirty="0" smtClean="0"/>
              <a:t> i </a:t>
            </a:r>
            <a:r>
              <a:rPr lang="es-ES" dirty="0" err="1" smtClean="0"/>
              <a:t>l’escalat</a:t>
            </a:r>
            <a:r>
              <a:rPr lang="es-ES" dirty="0" smtClean="0"/>
              <a:t> de </a:t>
            </a:r>
            <a:r>
              <a:rPr lang="es-ES" dirty="0" err="1" smtClean="0"/>
              <a:t>preus</a:t>
            </a:r>
            <a:r>
              <a:rPr lang="es-ES" dirty="0" smtClean="0"/>
              <a:t> per </a:t>
            </a:r>
            <a:r>
              <a:rPr lang="es-ES" dirty="0" err="1" smtClean="0"/>
              <a:t>productes</a:t>
            </a:r>
            <a:r>
              <a:rPr lang="es-ES" dirty="0" smtClean="0"/>
              <a:t>, el </a:t>
            </a:r>
            <a:r>
              <a:rPr lang="es-ES" dirty="0" err="1" smtClean="0"/>
              <a:t>cost</a:t>
            </a:r>
            <a:r>
              <a:rPr lang="es-ES" dirty="0" smtClean="0"/>
              <a:t> de les </a:t>
            </a:r>
            <a:r>
              <a:rPr lang="es-ES" dirty="0" err="1" smtClean="0"/>
              <a:t>empreses</a:t>
            </a:r>
            <a:r>
              <a:rPr lang="es-ES" dirty="0" smtClean="0"/>
              <a:t> de </a:t>
            </a:r>
            <a:r>
              <a:rPr lang="es-ES" dirty="0" err="1" smtClean="0"/>
              <a:t>transport</a:t>
            </a:r>
            <a:r>
              <a:rPr lang="es-ES" dirty="0" smtClean="0"/>
              <a:t> i la política de </a:t>
            </a:r>
            <a:r>
              <a:rPr lang="es-ES" dirty="0" err="1" smtClean="0"/>
              <a:t>devolucions</a:t>
            </a:r>
            <a:r>
              <a:rPr lang="es-ES" dirty="0" smtClean="0"/>
              <a:t>.</a:t>
            </a:r>
            <a:endParaRPr lang="ca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625486" y="1851378"/>
            <a:ext cx="3024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Cost</a:t>
            </a:r>
            <a:endParaRPr lang="ca-ES" dirty="0"/>
          </a:p>
          <a:p>
            <a:r>
              <a:rPr lang="es-ES" dirty="0" err="1"/>
              <a:t>Quota</a:t>
            </a:r>
            <a:r>
              <a:rPr lang="es-ES" dirty="0"/>
              <a:t> inicial </a:t>
            </a:r>
            <a:r>
              <a:rPr lang="es-ES" dirty="0" err="1"/>
              <a:t>associació</a:t>
            </a:r>
            <a:r>
              <a:rPr lang="es-ES" dirty="0"/>
              <a:t>/</a:t>
            </a:r>
            <a:r>
              <a:rPr lang="es-ES" dirty="0" err="1"/>
              <a:t>ajuntament</a:t>
            </a:r>
            <a:r>
              <a:rPr lang="es-ES" dirty="0"/>
              <a:t>: 300€</a:t>
            </a:r>
            <a:endParaRPr lang="ca-ES" dirty="0"/>
          </a:p>
          <a:p>
            <a:r>
              <a:rPr lang="es-ES" dirty="0" err="1"/>
              <a:t>Quota</a:t>
            </a:r>
            <a:r>
              <a:rPr lang="es-ES" dirty="0"/>
              <a:t> mensual: </a:t>
            </a:r>
            <a:r>
              <a:rPr lang="es-ES" dirty="0" smtClean="0"/>
              <a:t>12€ </a:t>
            </a:r>
            <a:r>
              <a:rPr lang="es-ES" dirty="0" err="1" smtClean="0"/>
              <a:t>els</a:t>
            </a:r>
            <a:r>
              <a:rPr lang="es-ES" dirty="0" smtClean="0"/>
              <a:t> 4 </a:t>
            </a:r>
            <a:r>
              <a:rPr lang="es-ES" dirty="0" err="1" smtClean="0"/>
              <a:t>primers</a:t>
            </a:r>
            <a:r>
              <a:rPr lang="es-ES" dirty="0" smtClean="0"/>
              <a:t> </a:t>
            </a:r>
            <a:r>
              <a:rPr lang="es-ES" dirty="0" err="1" smtClean="0"/>
              <a:t>mesos</a:t>
            </a:r>
            <a:r>
              <a:rPr lang="es-ES" dirty="0" smtClean="0"/>
              <a:t> i 24€ a partir del 5è</a:t>
            </a:r>
            <a:endParaRPr lang="ca-ES" dirty="0"/>
          </a:p>
          <a:p>
            <a:r>
              <a:rPr lang="es-ES" dirty="0" smtClean="0"/>
              <a:t>4% o 7% </a:t>
            </a:r>
            <a:r>
              <a:rPr lang="es-ES" dirty="0" err="1" smtClean="0"/>
              <a:t>comissió</a:t>
            </a:r>
            <a:r>
              <a:rPr lang="es-ES" dirty="0" smtClean="0"/>
              <a:t> per </a:t>
            </a:r>
            <a:r>
              <a:rPr lang="es-ES" dirty="0"/>
              <a:t>venda (</a:t>
            </a:r>
            <a:r>
              <a:rPr lang="es-ES" dirty="0" err="1"/>
              <a:t>segons</a:t>
            </a:r>
            <a:r>
              <a:rPr lang="es-ES" dirty="0"/>
              <a:t> </a:t>
            </a:r>
            <a:r>
              <a:rPr lang="es-ES" dirty="0" err="1"/>
              <a:t>producte</a:t>
            </a:r>
            <a:r>
              <a:rPr lang="es-ES" dirty="0"/>
              <a:t>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919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270" y="65173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Si </a:t>
            </a:r>
            <a:r>
              <a:rPr lang="es-ES" dirty="0" err="1" smtClean="0"/>
              <a:t>voleu</a:t>
            </a:r>
            <a:r>
              <a:rPr lang="es-ES" dirty="0" smtClean="0"/>
              <a:t> </a:t>
            </a:r>
            <a:r>
              <a:rPr lang="es-ES" dirty="0" err="1" smtClean="0"/>
              <a:t>rebre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informació</a:t>
            </a:r>
            <a:r>
              <a:rPr lang="es-ES" dirty="0" smtClean="0"/>
              <a:t> sobre </a:t>
            </a:r>
            <a:r>
              <a:rPr lang="es-ES" dirty="0" err="1" smtClean="0"/>
              <a:t>aquesta</a:t>
            </a:r>
            <a:r>
              <a:rPr lang="es-ES" dirty="0" smtClean="0"/>
              <a:t> plataforma (</a:t>
            </a:r>
            <a:r>
              <a:rPr lang="es-ES" dirty="0" err="1" smtClean="0"/>
              <a:t>funcionament</a:t>
            </a:r>
            <a:r>
              <a:rPr lang="es-ES" dirty="0" smtClean="0"/>
              <a:t>, logística, </a:t>
            </a:r>
            <a:r>
              <a:rPr lang="es-ES" dirty="0" err="1" smtClean="0"/>
              <a:t>preus</a:t>
            </a:r>
            <a:r>
              <a:rPr lang="es-ES" dirty="0" smtClean="0"/>
              <a:t>, </a:t>
            </a:r>
            <a:r>
              <a:rPr lang="es-ES" dirty="0" err="1" smtClean="0"/>
              <a:t>etc</a:t>
            </a:r>
            <a:r>
              <a:rPr lang="es-ES" dirty="0" smtClean="0"/>
              <a:t>) </a:t>
            </a:r>
            <a:r>
              <a:rPr lang="es-ES" dirty="0" err="1" smtClean="0"/>
              <a:t>envieu</a:t>
            </a:r>
            <a:r>
              <a:rPr lang="es-ES" dirty="0" smtClean="0"/>
              <a:t>-nos un </a:t>
            </a:r>
            <a:r>
              <a:rPr lang="es-ES" dirty="0" err="1" smtClean="0"/>
              <a:t>correu</a:t>
            </a:r>
            <a:r>
              <a:rPr lang="es-ES" dirty="0" smtClean="0"/>
              <a:t> a </a:t>
            </a:r>
            <a:r>
              <a:rPr lang="es-ES" dirty="0" smtClean="0">
                <a:hlinkClick r:id="rId2"/>
              </a:rPr>
              <a:t>promocioeconomica@tordera.cat</a:t>
            </a:r>
            <a:r>
              <a:rPr lang="es-ES" dirty="0" smtClean="0"/>
              <a:t> 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Si hi ha un nombre </a:t>
            </a:r>
            <a:r>
              <a:rPr lang="es-ES" dirty="0" err="1" smtClean="0"/>
              <a:t>important</a:t>
            </a:r>
            <a:r>
              <a:rPr lang="es-ES" smtClean="0"/>
              <a:t> d’establiments</a:t>
            </a:r>
            <a:r>
              <a:rPr lang="es-ES" dirty="0" smtClean="0"/>
              <a:t> </a:t>
            </a:r>
            <a:r>
              <a:rPr lang="es-ES" dirty="0" err="1" smtClean="0"/>
              <a:t>interessats</a:t>
            </a:r>
            <a:r>
              <a:rPr lang="es-ES" dirty="0" smtClean="0"/>
              <a:t> </a:t>
            </a:r>
            <a:r>
              <a:rPr lang="es-ES" dirty="0" err="1" smtClean="0"/>
              <a:t>concertarem</a:t>
            </a:r>
            <a:r>
              <a:rPr lang="es-ES" dirty="0" smtClean="0"/>
              <a:t> una reunió telemática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promotors</a:t>
            </a:r>
            <a:r>
              <a:rPr lang="es-ES" dirty="0" smtClean="0"/>
              <a:t> </a:t>
            </a:r>
            <a:r>
              <a:rPr lang="es-ES" dirty="0" err="1" smtClean="0"/>
              <a:t>d’aquesta</a:t>
            </a:r>
            <a:r>
              <a:rPr lang="es-ES" dirty="0" smtClean="0"/>
              <a:t> iniciativa.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err="1"/>
              <a:t>G</a:t>
            </a:r>
            <a:r>
              <a:rPr lang="es-ES" dirty="0" err="1" smtClean="0"/>
              <a:t>ràcies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90361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335</Words>
  <Application>Microsoft Office PowerPoint</Application>
  <PresentationFormat>Panorámica</PresentationFormat>
  <Paragraphs>24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García García</dc:creator>
  <cp:lastModifiedBy>Raquel García García</cp:lastModifiedBy>
  <cp:revision>16</cp:revision>
  <dcterms:created xsi:type="dcterms:W3CDTF">2020-06-01T07:36:31Z</dcterms:created>
  <dcterms:modified xsi:type="dcterms:W3CDTF">2020-06-05T11:53:17Z</dcterms:modified>
</cp:coreProperties>
</file>